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82" r:id="rId5"/>
    <p:sldId id="27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A21B-40D0-4B90-AFB4-2EE4E016BC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01A-8632-44D5-A3BA-6AE59860C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ECA4-519C-4A24-8D2A-4849EE4BB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2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4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9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7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5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48D2-7B38-4496-B60C-EF79D3F7C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0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9B61-11EC-47E9-85CD-4DBCA6B51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1EFD-D347-4C97-A4D6-80DACF92D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73D5-48AC-4206-9637-ADF2B4AAA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7F16-7728-43D4-8ECE-F4B783DF5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BA51-4877-4A43-9C67-8F792FC49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84A3D-2541-4B70-98EC-F4FD4AC58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3213-FA3B-4055-A073-4EDA66349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297DC-A318-43A7-9949-2AFC11FA29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1\thao%20gi&#7843;ng\H&#225;t%20-C&#226;y%20gia%20&#273;&#236;nh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1\thao%20gi&#7843;ng\da&#224;dA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85899" y="152400"/>
            <a:ext cx="6172200" cy="990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</a:rPr>
              <a:t>Khởi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động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3999" cy="5562600"/>
          </a:xfrm>
          <a:prstGeom prst="rect">
            <a:avLst/>
          </a:prstGeom>
        </p:spPr>
      </p:pic>
      <p:pic>
        <p:nvPicPr>
          <p:cNvPr id="6" name="Hát -Cây gia đì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1357298"/>
            <a:ext cx="8715436" cy="53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3220"/>
            <a:ext cx="8128000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7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44000" cy="2362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640" y="2705100"/>
            <a:ext cx="8957960" cy="39243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678" y="2895600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Xem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video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hướng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dẫn</a:t>
            </a:r>
            <a:r>
              <a:rPr lang="vi-VN" sz="2800" b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391" y="228600"/>
            <a:ext cx="2590800" cy="5931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prstClr val="white"/>
                </a:solidFill>
              </a:rPr>
              <a:t>Chủ đề </a:t>
            </a:r>
            <a:r>
              <a:rPr lang="vi-VN" sz="3200" b="1" i="1" dirty="0" smtClean="0">
                <a:solidFill>
                  <a:prstClr val="white"/>
                </a:solidFill>
              </a:rPr>
              <a:t>ì</a:t>
            </a:r>
            <a:endParaRPr lang="en-US" sz="3200" b="1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990600"/>
            <a:ext cx="661443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191" y="263924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Tìm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hiểu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tranh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theo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chủ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đề</a:t>
            </a:r>
            <a:r>
              <a:rPr lang="en-US" sz="32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:</a:t>
            </a:r>
            <a:endParaRPr lang="en-US" sz="20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2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daàd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561" y="245250"/>
            <a:ext cx="8674157" cy="646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ChangeArrowheads="1"/>
          </p:cNvSpPr>
          <p:nvPr/>
        </p:nvSpPr>
        <p:spPr bwMode="auto">
          <a:xfrm>
            <a:off x="0" y="284204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Thực hành :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 noChangeArrowheads="1"/>
          </p:cNvSpPr>
          <p:nvPr/>
        </p:nvSpPr>
        <p:spPr bwMode="auto">
          <a:xfrm>
            <a:off x="256309" y="106680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2" indent="0" algn="ctr" eaLnBrk="1" hangingPunct="1">
              <a:spcBef>
                <a:spcPct val="0"/>
              </a:spcBef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em hãy vẽ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0" y="3940513"/>
            <a:ext cx="838200" cy="214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052923"/>
            <a:ext cx="8429684" cy="45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745" y="990600"/>
            <a:ext cx="79053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391" y="228600"/>
            <a:ext cx="2590800" cy="5931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prstClr val="white"/>
                </a:solidFill>
              </a:rPr>
              <a:t>Chủ đề </a:t>
            </a:r>
            <a:r>
              <a:rPr lang="vi-VN" sz="3200" b="1" i="1" dirty="0" smtClean="0">
                <a:solidFill>
                  <a:prstClr val="white"/>
                </a:solidFill>
              </a:rPr>
              <a:t>8</a:t>
            </a:r>
            <a:endParaRPr lang="en-US" sz="3200" b="1" i="1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0826" y="1785926"/>
            <a:ext cx="2643174" cy="533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Tiết 1/4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357430"/>
            <a:ext cx="9001156" cy="45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E:\1\thao giảng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E:\1\thao giảng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5" name="Picture 3" descr="E:\1\thao giảng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pic>
        <p:nvPicPr>
          <p:cNvPr id="2050" name="Picture 2" descr="E:\1\thao giảng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143001" y="-1143001"/>
            <a:ext cx="6858000" cy="9144001"/>
          </a:xfrm>
          <a:prstGeom prst="rect">
            <a:avLst/>
          </a:prstGeom>
          <a:noFill/>
        </p:spPr>
      </p:pic>
      <p:pic>
        <p:nvPicPr>
          <p:cNvPr id="2051" name="Picture 3" descr="E:\1\thao giảng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252352" y="-1252352"/>
            <a:ext cx="6858000" cy="936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19555"/>
            <a:ext cx="9144000" cy="5038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981200"/>
            <a:ext cx="6918512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4" r="1328" b="5870"/>
          <a:stretch/>
        </p:blipFill>
        <p:spPr>
          <a:xfrm>
            <a:off x="1357290" y="2071678"/>
            <a:ext cx="6583387" cy="4553510"/>
          </a:xfr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09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3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09600"/>
            <a:ext cx="8083845" cy="56129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2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85800"/>
            <a:ext cx="8001000" cy="6000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55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7074"/>
            <a:ext cx="8229600" cy="617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5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85800"/>
            <a:ext cx="7924800" cy="594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544002"/>
            <a:ext cx="8128000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119</Words>
  <Application>Microsoft Office PowerPoint</Application>
  <PresentationFormat>On-screen Show (4:3)</PresentationFormat>
  <Paragraphs>20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5_Default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Pro</dc:creator>
  <cp:lastModifiedBy>User</cp:lastModifiedBy>
  <cp:revision>11</cp:revision>
  <dcterms:created xsi:type="dcterms:W3CDTF">2021-03-17T11:07:10Z</dcterms:created>
  <dcterms:modified xsi:type="dcterms:W3CDTF">2022-09-28T03:45:24Z</dcterms:modified>
</cp:coreProperties>
</file>